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 del módulo: Conocer el plan de gestión del riesgo de desastres de la entidad empleadora, los derechos ante una emergencia y cómo evacuar.</a:t>
            </a:r>
          </a:p>
          <a:p>
            <a:r>
              <a:t>Antes de comenzar: complete los datos de la entidad empleadora, el facilitador y la fecha; prepare la hoja de asistencia y las evaluaciones impresas; revise las láminas y adapte los ejemplos al lugar de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0–4.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4–12.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12–20. Proyecte el plano de evacuación real de la empresa y señale con el puntero las vías y el punto de encuentro.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20–28. Es una secuencia de trabajo. El detalle lo fija la guía de la autoridad para la reducción del riesgo de desastres en centros de trabajo, a la que remite el art. 19 del DS 44. Nombre los CARGOS que integran el comité o equipo de emergencias de la empresa, no las personas.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28–35. Practique el recorrido real hasta el punto de encuentro con el grupo, si el tiempo lo permite.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35–41. Adapte esta lámina a las amenazas reales de la zona de la empresa (sismo, inundación, incendio forestal, remoción en masa).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41–50. Respuesta guía: mantener la calma, avisar y activar la evacuación; acompañar a quienes necesiten apoyo sin poner en riesgo a otros ni usar ascensores; punto de encuentro y verificación de lista.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50–52.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52–60. Archive la evaluación y la hoja de asistencia con el registro del curso.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600" b="1" i="0">
                <a:solidFill>
                  <a:srgbClr val="A7FF30"/>
                </a:solidFill>
                <a:latin typeface="Arial"/>
              </a:rPr>
              <a:t>MÓDULO 5 DE 6  ·  1 HORA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1051560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Gestión de emergencias y desastres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69080"/>
            <a:ext cx="1280160" cy="64008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34340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2000" b="0" i="0">
                <a:solidFill>
                  <a:srgbClr val="E8EDEA"/>
                </a:solidFill>
                <a:latin typeface="Arial"/>
              </a:rPr>
              <a:t>Curso de prevención de riesgos laborales (art. 16 DS 44)</a:t>
            </a:r>
          </a:p>
          <a:p>
            <a:r>
              <a:rPr sz="1400" b="0" i="0">
                <a:solidFill>
                  <a:srgbClr val="9BA5A0"/>
                </a:solidFill>
                <a:latin typeface="Arial"/>
              </a:rPr>
              <a:t>Guía Técnica de Capacitación · Res. Ex. N° 1.117/2026, Subsecretaría de Previsión Social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200" b="0" i="0">
                <a:solidFill>
                  <a:srgbClr val="9BA5A0"/>
                </a:solidFill>
                <a:latin typeface="Arial"/>
              </a:rPr>
              <a:t>Entidad empleadora: ______________________      Facilitador/a: ______________________      Fecha: ____/____/________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446520"/>
            <a:ext cx="10515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000" b="0" i="0">
                <a:solidFill>
                  <a:srgbClr val="6E7C71"/>
                </a:solidFill>
                <a:latin typeface="Arial"/>
              </a:rPr>
              <a:t>Material de libre uso · vigenza.cl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Qué vamos a lograr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Distinguir emergencia, desastre y riesgo grave e inminente, y conocer sus derechos ante ellos.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Conocer cómo se arma el plan de gestión del riesgo de desastres y quién lo coordina.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Saber cómo evacuar y cómo actuar ante un sismo.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Duración del módulo: 1 hora cronológica, con una evaluación al final.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Emergencia, desastre y riesgo grave e inminente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Conceptos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Emergencia: situación imprevista que exige actuar de inmediato.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Desastre: evento que supera la capacidad de respuesta normal.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Riesgo grave e inminente: peligro serio y cercano para la vida o la salud.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Qué exige el DS 44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764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Art. 18: ante un riesgo grave e inminente, la entidad empleadora informa de inmediato y suspende la faena y evacúa si el riesgo no puede eliminarse.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Art. 18: toda persona trabajadora puede interrumpir sus labores y abandonar el lugar si cree, por motivos razonables, que seguir pone en riesgo grave su vida o su salud. Avisa a la entidad empleadora y no puede sufrir perjuicio por ello.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El plan de gestión del riesgo de desastres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Considera las emergencias, catástrofes o desastres conocidos, probables y previsibles, internos o externos (DS 44, art. 19).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Informa los riesgos, cómo actuar y cómo evacuar y trasladar a las personas afectadas.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Define las vías de evacuación, las zonas de seguridad, el punto de encuentro y los cargos responsables.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Se ensaya al menos una vez al año simulando una emergencia real.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Todas las personas deben conocerlo, también quienes se incorporan después.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Cómo se arma el plan y quién lo coordina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Etapas de trabajo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1. Formar el equipo y asignar los roles.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2. Diagnosticar: amenazas del entorno, vulnerabilidades y recursos.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3. Definir medidas de reducción y de respuesta para cada amenaza.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4. Informar y capacitar a todas las personas.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5. Ensayar, evaluar y actualizar.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Comité de gestión del riesgo de desastres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764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Es el equipo de la entidad empleadora que coordina el plan.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Reúne a la jefatura, a quien gestiona la prevención y a representantes de las personas trabajadoras.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Revisa el diagnóstico, organiza los simulacros y corrige lo que falle.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Coordina con los servicios de emergencia y con otras empresas del mismo lugar.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Cómo evacuar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645920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Mantener la calma y avisar al resto.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42032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542032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Seguir las vías de evacuación señalizadas, sin correr.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38144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38144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No usar ascensores. No volver a buscar objetos.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334256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34256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Ayudar a quienes necesiten apoyo: personas con movilidad reducida o discapacidad, personas mayores, embarazadas.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230368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5230368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Ir al punto de encuentro y esperar la verificación de la lista.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Sismos y otras amenazas de origen natural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300" b="0" i="0">
                <a:solidFill>
                  <a:srgbClr val="1E2A22"/>
                </a:solidFill>
                <a:latin typeface="Arial"/>
              </a:rPr>
              <a:t>Durante un sismo: proteger la cabeza y alejarse de ventanas y objetos que caigan. No correr.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300" b="0" i="0">
                <a:solidFill>
                  <a:srgbClr val="1E2A22"/>
                </a:solidFill>
                <a:latin typeface="Arial"/>
              </a:rPr>
              <a:t>Al terminar el movimiento, evacuar con calma hacia la zona de seguridad.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300" b="0" i="0">
                <a:solidFill>
                  <a:srgbClr val="1E2A22"/>
                </a:solidFill>
                <a:latin typeface="Arial"/>
              </a:rPr>
              <a:t>Si el lugar está en zona de inundación por tsunami y el sismo es fuerte y largo, se sube a un lugar alto sin esperar una alerta.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300" b="0" i="0">
                <a:solidFill>
                  <a:srgbClr val="1E2A22"/>
                </a:solidFill>
                <a:latin typeface="Arial"/>
              </a:rPr>
              <a:t>Se sigue la información oficial del Servicio Nacional de Prevención y Respuesta ante Desastres (SENAPRED).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300" b="0" i="0">
                <a:solidFill>
                  <a:srgbClr val="1E2A22"/>
                </a:solidFill>
                <a:latin typeface="Arial"/>
              </a:rPr>
              <a:t>Números útiles: Ambulancia 131, Bomberos 132, Carabineros 133.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Ejercicio: alarma de incendio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881360" cy="173736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45920"/>
            <a:ext cx="64008" cy="1737360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1640"/>
            <a:ext cx="10515600" cy="1645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600" b="1" i="0">
                <a:solidFill>
                  <a:srgbClr val="4F7D12"/>
                </a:solidFill>
                <a:latin typeface="Arial"/>
              </a:rPr>
              <a:t>CASO 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Suena la alarma. Hay humo en el segundo piso, una persona con muletas y una visita que no conoce el edificio.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88136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1.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¿Qué hace usted primero?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2.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¿Cómo ayuda a la persona con muletas y a la visita?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3.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¿Dónde debe reunirse el grupo y qué se verifica allí?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Lo que nos llevamos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645920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Ante un riesgo grave e inminente se detiene la tarea y se evacúa.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42032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542032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El plan de emergencias se conoce y se practica al menos una vez al año.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38144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38144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Toda persona puede interrumpir su labor ante un riesgo grave e inminente, sin perjuicio.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334256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34256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El plan lo coordina un comité y considera amenazas internas y externas.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230368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5230368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Quienes necesitan apoyo para evacuar deben estar considerados en el plan.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Evaluación y registro del módulo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Responda la evaluación del Módulo 5 (9 preguntas de alternativas y 1 de aplicación).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 evaluación es formativa: lo que quede por reforzar se explica y se repite.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Firme la hoja de asistencia con la fecha y las horas del módulo.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5 · Gestión de emergencias y desastres</dc:title>
  <dc:subject>Curso de prevención de riesgos laborales (art. 16 DS 44)</dc:subject>
  <dc:creator>Vigenza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