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Reconocer los daños que el trabajo puede producir, qué hacer ante un accidente y qué prestaciones entrega el seguro de la Ley 16.744.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4–16. Pida un ejemplo de cada uno. Aclare que un accidente de trayecto es el que ocurre en el camino directo, no en un desvío personal.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16–26. Las enfermedades profesionales suelen aparecer años después. Por eso se vigilan con exámenes periódicos según los protocolos del Ministerio de Salud.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26–33. Insista en que una molestia que aparece con el tiempo se consulta en el organismo administrador: la calificación la hace él, no la jefatura.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33–42. Los datos de salud son datos sensibles: nunca se muestran ni se comentan frente a terceros.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42–53. Pida que cada participante escriba el nombre del centro asistencial que le corresponde en la última lámina. En una urgencia vital se atiende en el centro más cercano y luego se coordina el traslado.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53–62. Se financian con la cotización de la entidad empleadora, no con descuentos al sueldo. Pregunte: ¿alguien sabía que son gratuitas para la persona trabajadora?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62–67.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67–78. Respuestas esperadas: avisar de inmediato, atenderse en el centro asistencial del organismo administrador; atención médica, subsidio y rehabilitación; denunciar el accidente e investigar la causa.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78–82.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82–90. Complete el nombre del centro con los datos reales de la empresa antes de proyectar esta lámina.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3 DE 6  ·  1,5 HORAS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Efectos de los riesgos en la salud y prestaciones del seguro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Distinguir accidente del trabajo, accidente de trayecto y enfermedad profesional.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Conocer los efectos de los riesgos en la salud, inmediatos y de aparición lenta.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Saber qué hacer ante un accidente y qué prestaciones cubre el seguro.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1,5 horas cronológicas,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Tres conceptos que debe conocer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2871216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8138160"/>
              </a:tblGrid>
              <a:tr h="717804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Concepto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Qué es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717804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Accidente del trabajo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Toda lesión que una persona sufre a causa o con ocasión del trabajo y que le produce incapacidad o muerte (Ley 16.744, art. 5).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717804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Accidente de trayecto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El ocurrido en el trayecto directo entre la habitación y el lugar de trabajo, o a la inversa (Ley 16.744, art. 5).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717804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Enfermedad profesional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La causada de manera directa por el ejercicio de la profesión o el trabajo y que produce incapacidad o muerte (Ley 16.744, art. 7).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Los efectos en la salud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De aparición inmediata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Cortes, golpes y fracturas.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Quemaduras.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Intoxicaciones agudas.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Lesiones por caídas o atrapamientos.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De aparición lenta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Pérdida de audición por ruido.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Trastornos músculo-esqueléticos.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Enfermedades de la piel y respiratorias.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Daños por radiación UV de origen solar.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Estrés y problemas de salud mental.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Enfermedad profesional: cuándo se reconoce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Es la causada de manera directa por el trabajo y que produce incapacidad o muerte (Ley 16.744, art. 7).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Requisitos: un agente de riesgo presente en el trabajo, un daño a la salud y una relación directa entre ambos.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El DS 109 lista enfermedades y agentes; una enfermedad que no esté en la lista igual puede acreditarse como laboral.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La califica el organismo administrador, que estudia el puesto y la exposición.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Con una enfermedad profesional, la persona se traslada a un puesto sin exposición, sin rebaja de remuneración (DS 44, art. 69).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Vigilancia de la salud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Si hay un agente que puede causar una enfermedad profesional, la entidad empleadora lo evalúa y pide el programa de vigilancia ambiental y de la salud (DS 44, art. 67).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Los programas siguen los protocolos del Ministerio de Salud: ruido, radiación UV, sílice, trastornos músculo-esqueléticos, riesgos psicosociales, entre otros.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La entidad empleadora autoriza la asistencia a los exámenes y ese tiempo se considera trabajado (art. 68).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Los exámenes no tienen costo para la persona trabajadora y sus resultados se guardan con reserva.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Si ocurre un accidente: qué hacer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Atender a la persona y dar aviso inmediato a la jefatura.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Trasladarla al centro asistencial del organismo administrador.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entidad empleadora denuncia el accidente al organismo administrador.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Se investiga para corregir la causa y evitar que se repita.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Se acompaña el regreso al trabajo de la persona.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Prestaciones del seguro de la Ley 16.744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Prestaciones médicas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Atención médica y hospitalización.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Medicamentos y exámenes.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Prótesis y aparatos ortopédicos.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Rehabilitación y traslados.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Prestaciones económicas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Subsidio por incapacidad temporal.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Indemnización o pensión por incapacidad permanente.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Pensión de sobrevivencia por fallecimiento.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Por qué siempre se reporta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Reportar es lo que activa las prestaciones del seguro.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Ocultar un accidente deja sin cobertura a la persona.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El reporte permite investigar la causa y proteger a los demás.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Un accidente de trayecto también se reporta, con los antecedentes del traslado.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el golpe en la espalda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Una persona se lesiona la espalda al mover una caja. Siente dolor, pero dice «no es nada» y sigue trabajando. Tres semanas después no puede levantarse de la cama.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debió hacer la persona el día del golpe?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prestaciones del seguro pudo haber recibido?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debió hacer la entidad empleadora?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trabajo puede causar accidentes y enfermedades.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Hay efectos inmediatos y de aparición lenta.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Ante un accidente: aviso inmediato, atención en el centro asistencial y denuncia.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seguro entrega prestaciones médicas y económicas gratuitas para la persona trabajadora.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Reportar protege a la persona y a sus compañeras y compañeros.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registro del módulo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3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Anote en el cuaderno el centro asistencial de su organismo administrador: ______________________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3 · Efectos de los riesgos en la salud y prestaciones del seguro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