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Distinguir peligro de riesgo, reconocer los peligros del propio lugar de trabajo y comprender para qué sirve la MIPER.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Pregunte por los peligros que cada participante ve en su puesto sin dar aún definiciones.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4–13. Use un ejemplo del propio lugar de trabajo. Insista: se identifica el peligro, se evalúa el riesgo y se controla ambos.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13–24. Pida un ejemplo por familia de su propio lugar de trabajo. Si la empresa es de oficina o servicios, destaque las familias músculo-esquelética y psicosocial.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24–28. Recorra mentalmente el lugar de trabajo: entrada, pasillos, puesto, baños, salida.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28–33. Explique el cuasi accidente con un ejemplo: una caja que cae a medio metro de una persona.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33–43. MIPER es la Matriz de Identificación de Peligros y Evaluación de Riesgos. Muéstrela si la empresa la tiene; si no, use una fila de ejemplo en la pizarra.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43–49. Enlace con el Módulo 1: esto es lo que la persona trabajadora tiene derecho a recibir.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49–57. Muestre el mapa de riesgos real de la empresa. Si no existe, dibuje uno simple del lugar con el grupo: es una buena actividad práctica.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57–64. Solo presente el orden: el Módulo 4 lo aplica con ejemplos. Pregunte qué medida tomarían primero para el piso húmedo de la bodega.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64–76. Grupos de 3–4, quince minutos. Ejemplos: cajas (seguridad: caída de objetos), piso (seguridad: caída al mismo nivel), ruido (higiénico: agente físico), montacargas (seguridad: atropello), escalera (seguridad: caída a distinto nivel).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76–80. Trabajo individual. Pida a dos o tres voluntarios que lo comenten. Si detecta un peligro grave en el relato, anótelo para informarlo a la jefatura.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80–82. Vuelva sobre la bodega: ¿qué medidas propondrían ahora?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82–90.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2 DE 6  ·  1,5 HORAS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Identificación de peligros y evaluación de riesgos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Distinguir un peligro de un riesgo.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Reconocer las cuatro familias de peligros del trabajo.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Entender cómo la MIPER y el mapa de riesgos ordenan la prevención de la empresa.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Conocer el orden en que se eligen las medidas preventivas.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1,5 horas cronológicas,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Peligro y riesgo no son lo mismo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Peligro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Una fuente, situación o acto con potencial de causar daño.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Ejemplo: un piso húmedo.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Existe aunque nadie pase por ahí.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Riesgo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La probabilidad de que el peligro cause un daño, combinada con la gravedad de ese daño.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Ejemplo: caída que provoca una fractura.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Se reduce con medidas preventivas.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Las cuatro familias de peligros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285292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8138160"/>
              </a:tblGrid>
              <a:tr h="570585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Familia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Ejemplos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570585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Seguridad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Caídas, golpes, cortes, atrapamientos, contacto eléctrico, incendio.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570585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Higiénicos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Agentes físicos (ruido, radiación UV, calor, frío, vibraciones), químicos (polvos, gases, vapores, líquidos) y biológicos (virus, bacterias, hongos).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570585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Músculo-esqueléticos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Manejo manual de cargas, posturas forzadas, movimientos repetitivos.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570588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Psicosociales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Sobrecarga de trabajo, jornadas extensas, mal trato, falta de apoyo.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Factores del lugar de trabajo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Orden y aseo, vías de circulación y pisos.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Iluminación, ventilación y temperatura.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Máquinas, herramientas y equipos: estado y resguardos.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Servicios higiénicos, agua potable y lugares de descanso (DS 594).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Organización del trabajo: turnos, ritmo, carga y trato.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Cómo se identifican los peligros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Observando el puesto y las tareas mientras se realizan.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Conversando con quienes hacen el trabajo cada día.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Revisando accidentes, incidentes y cuasi accidentes anteriores.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Inspeccionando las instalaciones, las máquinas y los equipos.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Un cuasi accidente es un hecho que pudo causar daño y no lo causó: también se reporta.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La MIPER: cómo se ordena la evaluación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310896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8138160"/>
              </a:tblGrid>
              <a:tr h="518160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Columna de la matriz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Qué se anota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Proceso y tarea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Qué actividad se hace y en qué puesto.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Peligro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La fuente de daño.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Riesgo y consecuencia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Qué puede pasar y qué lesión o enfermedad produciría.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Valoración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Probabilidad y gravedad combinadas: qué tan importante es.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Medidas de control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Qué se hará, quién lo hará y para cuándo.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debe informarse a cada persona (DS 44, art. 15)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Las características del lugar de trabajo.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Los riesgos de la tarea y las medidas preventivas.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Los procedimientos de trabajo seguro.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Los productos y sustancias que se manipulan.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Los riesgos de emergencias y cómo actuar y evacuar.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 informa antes de iniciar labores y ante cada nuevo proceso, tecnología o sustancia.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 mapa de riesgos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Es la representación gráfica del lugar de trabajo con los riesgos que pueden afectar la vida y la salud (DS 44, art. 2 N° 21).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Tiene un dibujo o esquema del lugar y los principales riesgos marcados con símbolos, según la MIPER (art. 62).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Está en sitios visibles de cada lugar de trabajo.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Se actualiza cada vez que cambia la MIPER.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Puede elaborarse con asistencia técnica y con la participación del Comité Paritario (art. 63).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 orden de las medidas preventivas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1. Evitar o eliminar el riesgo.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2. Controlarlo en su fuente, con medidas de ingeniería o técnicas.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3. Reducirlo con medidas organizacionales y administrativas, como los métodos de trabajo seguro.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4. Entregar elementos de protección personal mientras quede un riesgo residual.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400" b="0" i="0">
                <a:solidFill>
                  <a:srgbClr val="1E2A22"/>
                </a:solidFill>
                <a:latin typeface="Arial"/>
              </a:rPr>
              <a:t>Es el orden de prelación del DS 44 (art. 9): la protección colectiva va antes que la personal (art. 12).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la bodega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Bodega con cajas apiladas hasta el techo, piso húmedo en el pasillo, ruido constante de un montacargas y una escalera sin barandas.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Nombre cinco peligros y la familia a la que pertenece cada uno.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Escriba el riesgo que genera uno de ellos.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Proponga una primera medida para ese riesgo.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mi propio puesto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Piense en su puesto de trabajo y complete la tabla del cuaderno de trabajo.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Tarea que realiza.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Un peligro presente.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El riesgo que genera y qué lesión podría causar.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Peligro es la fuente de daño; riesgo es la probabilidad de que ocurra, combinada con su gravedad.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Hay cuatro familias de peligros: seguridad, higiénicos, músculo-esqueléticos y psicosociales.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MIPER registra peligros, riesgos y medidas; el mapa de riesgos los muestra en el lugar.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Las medidas se eligen en orden: eliminar, controlar en la fuente, organizar y, al final, EPP.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Un cuasi accidente también se reporta.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registro del módulo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2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Todos los módulos del curso deben completarse dentro de 3 meses desde el inicio.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2 · Identificación de peligros y evaluación de riesgos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