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Reconocer las normas que protegen a las personas trabajadoras y los derechos y deberes de cada parte.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Pida a cada participante que diga en una frase qué espera del curso. Anote las expectativas en una hoja visible y vuelva a ellas al cerrar el módulo.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4–7. Pregunte: ¿conocen a alguien que se haya accidentado? No pida detalles personales; solo use la experiencia para mostrar que los accidentes son evitables.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7–17. No lea la tabla: pregunte cuál de estas normas han oído nombrar y complete lo que falte. Insista en que el DS 44 reemplazó a los DS 40 y 54, que ya no se citan.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17–25. Averigüe antes a qué organismo administrador está adherida la entidad empleadora y escríbalo en la pizarra. Este dato se usa en el Módulo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25–33. Dibuje en la pizarra un esquema con la empresa al centro. Pregunte a quién le avisarían de una condición insegura en su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33–44. Es la lámina central del módulo. Pida un ejemplo concreto de su trabajo para cada derecho.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44–52. Ley 16.744, arts. 76, 77 y 77 bis. No es necesario recordar los formularios: lo importante es que el hecho siempre se denuncia y que una calificación se puede reclamar.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52–58. Si la entidad empleadora tiene su política, su MIPER y su programa, muéstrelos. Si no los tiene, no lo exponga frente al grupo: anótelo para la jefatura.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58–65. Averigüe antes cuál órgano tiene la empresa y complete el nombre del cargo (no de la persona) en la pizarra.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65–71. Pregunte qué elementos de su trabajo hoy no estarían pensados para todas las personas: un EPP sin talla, una salida de emergencia con escalones.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71–79. Trabajo en grupos de 3–4, diez minutos, y puesta en común. Respuesta esperada: informar los riesgos antes de iniciar labores (art. 15); derecho a ser informada; avisar de inmediato a su jefatura y al comité o delegado.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79–82. Vuelva a las expectativas anotadas al inicio y verifique cuáles se cubrieron. Anuncie la evaluación.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82–90. Entregue la evaluación impresa y la hoja de asistencia. Archive ambas: son parte del registro que exige la Guía.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1 DE 6  ·  1,5 HORAS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Marco general de la seguridad y salud en el trabajo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Nombrar las normas básicas de seguridad y salud en el trabajo (SST).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Distinguir los derechos y los deberes de la persona trabajadora y de la entidad empleadora.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Saber quién participa en la prevención: comité, delegado, organismo administrador.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1,5 horas cronológicas,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Para qué sirve la prevención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Evitar lesiones, enfermedades y muertes causadas por el trabajo.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Cuidar a la persona trabajadora y también a su familia y a quienes dependen de su ingreso.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responsabilidad de que la capacitación se haga y cumpla la Guía es siempre de la entidad empleadora.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prevención se organiza: tiene normas, responsables y registros.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Las normas que ordenan todo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44805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8138160"/>
              </a:tblGrid>
              <a:tr h="746760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Norma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Qué establece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7467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Ley 16.744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Seguro social obligatorio contra accidentes del trabajo y enfermedades profesionales.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DS 44/2023 (rige desde el 1-feb-2025)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Reglamento de gestión preventiva de los riesgos laborales. Su art. 16 exige esta capacitación.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7467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Código del Trabajo, art. 184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La entidad empleadora debe proteger eficazmente la vida y la salud de las personas trabajadoras.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Código Sanitario y DS 594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Condiciones sanitarias y ambientales básicas de los lugares de trabajo; fiscaliza la SEREMI de Salud.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7467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Ley 21.643 (Ley Karin)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Previene, investiga y sanciona el acoso laboral, el acoso sexual y la violencia en el trabajo.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 seguro de la Ley 16.744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A quién protege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Personas trabajadoras dependientes, del sector privado y del público.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Trabajadoras y trabajadores de casa particular.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Personas trabajadoras independientes que cotizan para el seguro.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Estudiantes, por los accidentes que sufran con ocasión de sus estudios o su práctica.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Quién lo administra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Las mutualidades de empleadores, a las que se adhiere la entidad empleadora.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El Instituto de Seguridad Laboral (ISL), si la entidad no está adherida a una mutualidad.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Empresas con administración delegada del seguro.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800" b="0" i="0">
                <a:solidFill>
                  <a:srgbClr val="1E2A22"/>
                </a:solidFill>
                <a:latin typeface="Arial"/>
              </a:rPr>
              <a:t>Para las personas dependientes, la cotización es de cargo de la entidad empleadora.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Quién es quién en la prevención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Entidad empleadora y personas trabajadoras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Entidad empleadora: organiza el trabajo y es responsable de la prevención.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Persona trabajadora: cumple las medidas y participa.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Organismos y representantes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Organismo administrador (mutualidad o ISL): administra el seguro de la Ley 16.744 y entrega las prestaciones.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Comité Paritario o delegado de SST: representa a las personas trabajadoras en la prevención.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Dirección del Trabajo y SEREMI de Salud: fiscalizan.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Derechos y deberes de la persona trabajadora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Derechos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Ser informada de los riesgos antes de empezar a trabajar (DS 44, art. 15).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Recibir capacitación en prevención (art. 16).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Recibir los elementos de protección personal sin costo.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Detener la tarea ante un riesgo grave e inminente (art. 18).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Participar y ser consultada en la prevención (art. 17).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Deberes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Cumplir las normas e instrucciones de seguridad.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Usar correctamente los elementos de protección entregados.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Avisar de inmediato de accidentes, incidentes y condiciones inseguras.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900" b="0" i="0">
                <a:solidFill>
                  <a:srgbClr val="1E2A22"/>
                </a:solidFill>
                <a:latin typeface="Arial"/>
              </a:rPr>
              <a:t>Asistir a las capacitaciones y colaborar en las investigaciones.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Denuncia y reclamos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Denunciar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El accidente del trabajo se denuncia con la DIAT (Denuncia Individual de Accidente del Trabajo); la enfermedad profesional, con la DIEP.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La entidad empleadora la presenta al organismo administrador dentro de 24 horas desde que conoce el hecho.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Si no lo hace, pueden presentarla la persona afectada, su familia, el Comité Paritario o el médico tratante.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Reclamar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Las decisiones médicas del organismo administrador se reclaman ante la Comisión Médica de Reclamos (COMERE).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Si el organismo administrador califica como común una lesión o enfermedad que usted considera del trabajo, puede reclamar ante la Superintendencia de Seguridad Social (SUSESO).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1700" b="0" i="0">
                <a:solidFill>
                  <a:srgbClr val="1E2A22"/>
                </a:solidFill>
                <a:latin typeface="Arial"/>
              </a:rPr>
              <a:t>Pida siempre la resolución por escrito: es lo que se reclama.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La prevención es un sistema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El DS 44 pide a toda entidad empleadora un sistema de gestión de la seguridad y salud en el trabajo (arts. 22 y 64).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Política: el compromiso escrito de la entidad empleadora.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Organización: quién hace qué en prevención y cómo participan las personas trabajadoras.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Planificación: la MIPER y el programa de trabajo preventivo.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Evaluación y mejora: revisar lo hecho y corregir lo que no funcionó.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Participación y consulta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Las personas trabajadoras participan en la prevención (DS 44, art. 17).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 más de 25 personas debe constituirse un Comité Paritario de Higiene y Seguridad (art. 23).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Entre 10 y 25 personas, si no funciona un comité, se elige un Delegado de Seguridad y Salud en el Trabajo (art. 66).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Quien detecta un riesgo lo comunica al comité, al delegado o a su jefatura directa.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Comunicar a tiempo es parte del cuidado de todos, no una queja.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Enfoque de género, inclusión y trato respetuoso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Los riesgos pueden afectar de manera distinta a mujeres y a hombres: tallas de EPP, embarazo y lactancia, riesgos psicosociales.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Un lugar de trabajo seguro es accesible para personas con discapacidad o movilidad reducida.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Ley 21.643 obliga a prevenir el acoso y la violencia en el trabajo.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Todas las personas trabajadoras tienen el mismo derecho a la protección.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el primer día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Una persona entra a trabajar a una bodega. Nadie le explica los riesgos del lugar. Al tercer día se resbala en un pasillo húmedo y se golpea la espalda.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obligación de la entidad empleadora no se cumplió?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derecho tenía esa persona trabajadora desde el primer día?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¿A quién debió avisar y en qué momento?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Ley 16.744 y el DS 44 ordenan la prevención.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responsabilidad de proteger es de la entidad empleadora.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Toda persona trabajadora tiene derecho a ser informada y capacitada.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Toda persona trabajadora tiene el deber de cumplir y avisar.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participación hace más eficaz la prevención.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registro del módulo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1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Todos los módulos del curso deben completarse dentro de 3 meses desde el inicio.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1 · Marco general de la seguridad y salud en el trabajo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